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2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lun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25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mars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82260" y="12954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Bonjour!  Choisissez un partenaire…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2260" y="2362200"/>
            <a:ext cx="8633139" cy="3970318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2800" dirty="0" smtClean="0">
                <a:latin typeface="Kristen ITC" pitchFamily="66" charset="0"/>
              </a:rPr>
              <a:t>With your partner, using </a:t>
            </a:r>
            <a:r>
              <a:rPr lang="en-US" sz="28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ONLY    FRENCH</a:t>
            </a:r>
            <a:r>
              <a:rPr lang="en-US" sz="2800" dirty="0" smtClean="0">
                <a:latin typeface="Kristen ITC" pitchFamily="66" charset="0"/>
              </a:rPr>
              <a:t>, </a:t>
            </a:r>
            <a:br>
              <a:rPr lang="en-US" sz="2800" dirty="0" smtClean="0">
                <a:latin typeface="Kristen ITC" pitchFamily="66" charset="0"/>
              </a:rPr>
            </a:br>
            <a:r>
              <a:rPr lang="en-US" sz="2800" dirty="0" smtClean="0">
                <a:latin typeface="Kristen ITC" pitchFamily="66" charset="0"/>
              </a:rPr>
              <a:t>try to find out 5 things your families have in common.  It could be things about your families in general or about </a:t>
            </a:r>
            <a:r>
              <a:rPr lang="en-US" sz="2800" dirty="0" smtClean="0">
                <a:latin typeface="Kristen ITC" pitchFamily="66" charset="0"/>
              </a:rPr>
              <a:t>specific members of your family.  </a:t>
            </a:r>
            <a:r>
              <a:rPr lang="en-US" sz="2800" dirty="0" smtClean="0">
                <a:latin typeface="Kristen ITC" pitchFamily="66" charset="0"/>
              </a:rPr>
              <a:t>It could be physical appearances, age, personalities, or likes and dislikes.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485</TotalTime>
  <Words>21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112</cp:revision>
  <dcterms:created xsi:type="dcterms:W3CDTF">2011-09-14T23:22:57Z</dcterms:created>
  <dcterms:modified xsi:type="dcterms:W3CDTF">2013-03-25T11:16:50Z</dcterms:modified>
</cp:coreProperties>
</file>